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596656-F5C6-4A9D-8873-DE135797A8F7}" v="322" dt="2022-03-29T07:22:35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437F47-C257-46EE-AE64-B54F6F5DFDB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6F36B7B-5B66-4437-85BE-281C13A8EE0D}">
      <dgm:prSet/>
      <dgm:spPr/>
      <dgm:t>
        <a:bodyPr/>
        <a:lstStyle/>
        <a:p>
          <a:r>
            <a:rPr lang="nl-NL"/>
            <a:t>Zoek op internet het kwalificatiedossier van jouw opleiding.</a:t>
          </a:r>
          <a:endParaRPr lang="en-US"/>
        </a:p>
      </dgm:t>
    </dgm:pt>
    <dgm:pt modelId="{2A8E9F67-5E80-4120-81F0-241DD276C836}" type="parTrans" cxnId="{1B6BAC1F-46A6-451A-927B-B03F64333D2D}">
      <dgm:prSet/>
      <dgm:spPr/>
      <dgm:t>
        <a:bodyPr/>
        <a:lstStyle/>
        <a:p>
          <a:endParaRPr lang="en-US"/>
        </a:p>
      </dgm:t>
    </dgm:pt>
    <dgm:pt modelId="{4FB5F052-6DE9-4BD3-9785-4DA95DB7F49B}" type="sibTrans" cxnId="{1B6BAC1F-46A6-451A-927B-B03F64333D2D}">
      <dgm:prSet/>
      <dgm:spPr/>
      <dgm:t>
        <a:bodyPr/>
        <a:lstStyle/>
        <a:p>
          <a:endParaRPr lang="en-US"/>
        </a:p>
      </dgm:t>
    </dgm:pt>
    <dgm:pt modelId="{7B513B6B-811F-4906-883E-78D445B7122B}">
      <dgm:prSet/>
      <dgm:spPr/>
      <dgm:t>
        <a:bodyPr/>
        <a:lstStyle/>
        <a:p>
          <a:r>
            <a:rPr lang="nl-NL"/>
            <a:t>Sla jouw kwalificatiedossier op op jouw computer.</a:t>
          </a:r>
          <a:endParaRPr lang="en-US"/>
        </a:p>
      </dgm:t>
    </dgm:pt>
    <dgm:pt modelId="{EB118F90-9B0A-4414-AA20-6B4434397858}" type="parTrans" cxnId="{FC87E1A7-60C3-4E4D-A8C0-50FBD12543EC}">
      <dgm:prSet/>
      <dgm:spPr/>
      <dgm:t>
        <a:bodyPr/>
        <a:lstStyle/>
        <a:p>
          <a:endParaRPr lang="en-US"/>
        </a:p>
      </dgm:t>
    </dgm:pt>
    <dgm:pt modelId="{72A911B4-3A74-42AF-A96C-80874EA45C22}" type="sibTrans" cxnId="{FC87E1A7-60C3-4E4D-A8C0-50FBD12543EC}">
      <dgm:prSet/>
      <dgm:spPr/>
      <dgm:t>
        <a:bodyPr/>
        <a:lstStyle/>
        <a:p>
          <a:endParaRPr lang="en-US"/>
        </a:p>
      </dgm:t>
    </dgm:pt>
    <dgm:pt modelId="{BA6B055B-F7D7-4566-8C32-6C9721AD05D0}" type="pres">
      <dgm:prSet presAssocID="{C4437F47-C257-46EE-AE64-B54F6F5DFDB1}" presName="root" presStyleCnt="0">
        <dgm:presLayoutVars>
          <dgm:dir/>
          <dgm:resizeHandles val="exact"/>
        </dgm:presLayoutVars>
      </dgm:prSet>
      <dgm:spPr/>
    </dgm:pt>
    <dgm:pt modelId="{A983FCFC-119C-4E3E-AA4C-EF52E55826BD}" type="pres">
      <dgm:prSet presAssocID="{06F36B7B-5B66-4437-85BE-281C13A8EE0D}" presName="compNode" presStyleCnt="0"/>
      <dgm:spPr/>
    </dgm:pt>
    <dgm:pt modelId="{EA82C1EE-C388-4EF8-800C-7D09A76327C3}" type="pres">
      <dgm:prSet presAssocID="{06F36B7B-5B66-4437-85BE-281C13A8EE0D}" presName="bgRect" presStyleLbl="bgShp" presStyleIdx="0" presStyleCnt="2"/>
      <dgm:spPr/>
    </dgm:pt>
    <dgm:pt modelId="{DC7B4C63-CFB4-4F08-ACAE-74E12DBA9D58}" type="pres">
      <dgm:prSet presAssocID="{06F36B7B-5B66-4437-85BE-281C13A8EE0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CC779D36-260E-4CE0-8A6B-342D97D35D46}" type="pres">
      <dgm:prSet presAssocID="{06F36B7B-5B66-4437-85BE-281C13A8EE0D}" presName="spaceRect" presStyleCnt="0"/>
      <dgm:spPr/>
    </dgm:pt>
    <dgm:pt modelId="{829C7521-777C-4CD1-9DC8-5484286A14CF}" type="pres">
      <dgm:prSet presAssocID="{06F36B7B-5B66-4437-85BE-281C13A8EE0D}" presName="parTx" presStyleLbl="revTx" presStyleIdx="0" presStyleCnt="2">
        <dgm:presLayoutVars>
          <dgm:chMax val="0"/>
          <dgm:chPref val="0"/>
        </dgm:presLayoutVars>
      </dgm:prSet>
      <dgm:spPr/>
    </dgm:pt>
    <dgm:pt modelId="{6BDDF5AE-104F-4DBB-99A9-5C0F545E5AA3}" type="pres">
      <dgm:prSet presAssocID="{4FB5F052-6DE9-4BD3-9785-4DA95DB7F49B}" presName="sibTrans" presStyleCnt="0"/>
      <dgm:spPr/>
    </dgm:pt>
    <dgm:pt modelId="{CEF30C22-ECBD-42F0-BDF5-61010018005F}" type="pres">
      <dgm:prSet presAssocID="{7B513B6B-811F-4906-883E-78D445B7122B}" presName="compNode" presStyleCnt="0"/>
      <dgm:spPr/>
    </dgm:pt>
    <dgm:pt modelId="{C96EDA73-40A4-4463-84ED-984D9252C2F6}" type="pres">
      <dgm:prSet presAssocID="{7B513B6B-811F-4906-883E-78D445B7122B}" presName="bgRect" presStyleLbl="bgShp" presStyleIdx="1" presStyleCnt="2"/>
      <dgm:spPr/>
    </dgm:pt>
    <dgm:pt modelId="{76F1E182-6A18-4FE2-9178-AC4919910B1D}" type="pres">
      <dgm:prSet presAssocID="{7B513B6B-811F-4906-883E-78D445B7122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owser Window"/>
        </a:ext>
      </dgm:extLst>
    </dgm:pt>
    <dgm:pt modelId="{F5633E04-1C3E-4EEC-BB68-B9ADA391F0AE}" type="pres">
      <dgm:prSet presAssocID="{7B513B6B-811F-4906-883E-78D445B7122B}" presName="spaceRect" presStyleCnt="0"/>
      <dgm:spPr/>
    </dgm:pt>
    <dgm:pt modelId="{AE984950-A598-4B38-B63F-39925B89D633}" type="pres">
      <dgm:prSet presAssocID="{7B513B6B-811F-4906-883E-78D445B7122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FDB8507-22ED-4BB0-BA78-3EC25F51ADA6}" type="presOf" srcId="{06F36B7B-5B66-4437-85BE-281C13A8EE0D}" destId="{829C7521-777C-4CD1-9DC8-5484286A14CF}" srcOrd="0" destOrd="0" presId="urn:microsoft.com/office/officeart/2018/2/layout/IconVerticalSolidList"/>
    <dgm:cxn modelId="{1B6BAC1F-46A6-451A-927B-B03F64333D2D}" srcId="{C4437F47-C257-46EE-AE64-B54F6F5DFDB1}" destId="{06F36B7B-5B66-4437-85BE-281C13A8EE0D}" srcOrd="0" destOrd="0" parTransId="{2A8E9F67-5E80-4120-81F0-241DD276C836}" sibTransId="{4FB5F052-6DE9-4BD3-9785-4DA95DB7F49B}"/>
    <dgm:cxn modelId="{E83D6B44-5C8F-4FB9-BDCC-7032A08646BD}" type="presOf" srcId="{C4437F47-C257-46EE-AE64-B54F6F5DFDB1}" destId="{BA6B055B-F7D7-4566-8C32-6C9721AD05D0}" srcOrd="0" destOrd="0" presId="urn:microsoft.com/office/officeart/2018/2/layout/IconVerticalSolidList"/>
    <dgm:cxn modelId="{3BEFB992-E87E-4E61-A9ED-5F3829E90B79}" type="presOf" srcId="{7B513B6B-811F-4906-883E-78D445B7122B}" destId="{AE984950-A598-4B38-B63F-39925B89D633}" srcOrd="0" destOrd="0" presId="urn:microsoft.com/office/officeart/2018/2/layout/IconVerticalSolidList"/>
    <dgm:cxn modelId="{FC87E1A7-60C3-4E4D-A8C0-50FBD12543EC}" srcId="{C4437F47-C257-46EE-AE64-B54F6F5DFDB1}" destId="{7B513B6B-811F-4906-883E-78D445B7122B}" srcOrd="1" destOrd="0" parTransId="{EB118F90-9B0A-4414-AA20-6B4434397858}" sibTransId="{72A911B4-3A74-42AF-A96C-80874EA45C22}"/>
    <dgm:cxn modelId="{A9AE195E-171C-4CA4-A278-83BF0A005E1C}" type="presParOf" srcId="{BA6B055B-F7D7-4566-8C32-6C9721AD05D0}" destId="{A983FCFC-119C-4E3E-AA4C-EF52E55826BD}" srcOrd="0" destOrd="0" presId="urn:microsoft.com/office/officeart/2018/2/layout/IconVerticalSolidList"/>
    <dgm:cxn modelId="{BEFE1BAA-1655-40DC-BD73-F9FD5B3648B6}" type="presParOf" srcId="{A983FCFC-119C-4E3E-AA4C-EF52E55826BD}" destId="{EA82C1EE-C388-4EF8-800C-7D09A76327C3}" srcOrd="0" destOrd="0" presId="urn:microsoft.com/office/officeart/2018/2/layout/IconVerticalSolidList"/>
    <dgm:cxn modelId="{D96AF2FE-5A53-4CEC-94FC-030937DFC8D9}" type="presParOf" srcId="{A983FCFC-119C-4E3E-AA4C-EF52E55826BD}" destId="{DC7B4C63-CFB4-4F08-ACAE-74E12DBA9D58}" srcOrd="1" destOrd="0" presId="urn:microsoft.com/office/officeart/2018/2/layout/IconVerticalSolidList"/>
    <dgm:cxn modelId="{794843D3-6A9B-43B2-A825-D9B6D2FC723C}" type="presParOf" srcId="{A983FCFC-119C-4E3E-AA4C-EF52E55826BD}" destId="{CC779D36-260E-4CE0-8A6B-342D97D35D46}" srcOrd="2" destOrd="0" presId="urn:microsoft.com/office/officeart/2018/2/layout/IconVerticalSolidList"/>
    <dgm:cxn modelId="{3065546F-67BF-4A32-A2AB-849D2564FC54}" type="presParOf" srcId="{A983FCFC-119C-4E3E-AA4C-EF52E55826BD}" destId="{829C7521-777C-4CD1-9DC8-5484286A14CF}" srcOrd="3" destOrd="0" presId="urn:microsoft.com/office/officeart/2018/2/layout/IconVerticalSolidList"/>
    <dgm:cxn modelId="{00AD3750-0FD7-4217-B450-709473767636}" type="presParOf" srcId="{BA6B055B-F7D7-4566-8C32-6C9721AD05D0}" destId="{6BDDF5AE-104F-4DBB-99A9-5C0F545E5AA3}" srcOrd="1" destOrd="0" presId="urn:microsoft.com/office/officeart/2018/2/layout/IconVerticalSolidList"/>
    <dgm:cxn modelId="{A653C65A-D726-4ADB-97BD-95F09AD43F12}" type="presParOf" srcId="{BA6B055B-F7D7-4566-8C32-6C9721AD05D0}" destId="{CEF30C22-ECBD-42F0-BDF5-61010018005F}" srcOrd="2" destOrd="0" presId="urn:microsoft.com/office/officeart/2018/2/layout/IconVerticalSolidList"/>
    <dgm:cxn modelId="{78560400-30E5-46FA-B534-1EE4898E31DE}" type="presParOf" srcId="{CEF30C22-ECBD-42F0-BDF5-61010018005F}" destId="{C96EDA73-40A4-4463-84ED-984D9252C2F6}" srcOrd="0" destOrd="0" presId="urn:microsoft.com/office/officeart/2018/2/layout/IconVerticalSolidList"/>
    <dgm:cxn modelId="{37ABEFAF-078F-4D55-915C-25B33B72B625}" type="presParOf" srcId="{CEF30C22-ECBD-42F0-BDF5-61010018005F}" destId="{76F1E182-6A18-4FE2-9178-AC4919910B1D}" srcOrd="1" destOrd="0" presId="urn:microsoft.com/office/officeart/2018/2/layout/IconVerticalSolidList"/>
    <dgm:cxn modelId="{81390467-4D6B-43AA-A14D-1FDEBF262EF0}" type="presParOf" srcId="{CEF30C22-ECBD-42F0-BDF5-61010018005F}" destId="{F5633E04-1C3E-4EEC-BB68-B9ADA391F0AE}" srcOrd="2" destOrd="0" presId="urn:microsoft.com/office/officeart/2018/2/layout/IconVerticalSolidList"/>
    <dgm:cxn modelId="{2BD2E856-F13D-4725-B388-1AFB0A5B8004}" type="presParOf" srcId="{CEF30C22-ECBD-42F0-BDF5-61010018005F}" destId="{AE984950-A598-4B38-B63F-39925B89D6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B3EECA-2DDB-464A-AABF-349F4A6BB12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3D147F5-3F6E-4BB1-A4BC-3C94AE8C4B77}">
      <dgm:prSet/>
      <dgm:spPr/>
      <dgm:t>
        <a:bodyPr/>
        <a:lstStyle/>
        <a:p>
          <a:r>
            <a:rPr lang="nl-NL"/>
            <a:t>Maak een overzicht van de werkprocessen van jouw opleiding.</a:t>
          </a:r>
          <a:endParaRPr lang="en-US"/>
        </a:p>
      </dgm:t>
    </dgm:pt>
    <dgm:pt modelId="{3E7E66EE-7B94-4397-9D11-E45E8E14A308}" type="parTrans" cxnId="{3E0AFCA7-1DCF-4567-9709-8CC229B96605}">
      <dgm:prSet/>
      <dgm:spPr/>
      <dgm:t>
        <a:bodyPr/>
        <a:lstStyle/>
        <a:p>
          <a:endParaRPr lang="en-US"/>
        </a:p>
      </dgm:t>
    </dgm:pt>
    <dgm:pt modelId="{331FB599-A583-4A92-A627-C1C53AD644A6}" type="sibTrans" cxnId="{3E0AFCA7-1DCF-4567-9709-8CC229B96605}">
      <dgm:prSet/>
      <dgm:spPr/>
      <dgm:t>
        <a:bodyPr/>
        <a:lstStyle/>
        <a:p>
          <a:endParaRPr lang="en-US"/>
        </a:p>
      </dgm:t>
    </dgm:pt>
    <dgm:pt modelId="{79522AE7-4AA6-4000-B632-2CB4A95F4DE8}">
      <dgm:prSet/>
      <dgm:spPr/>
      <dgm:t>
        <a:bodyPr/>
        <a:lstStyle/>
        <a:p>
          <a:r>
            <a:rPr lang="nl-NL"/>
            <a:t>Maak de werkprocessen die jou aanspreken groen. </a:t>
          </a:r>
          <a:endParaRPr lang="en-US"/>
        </a:p>
      </dgm:t>
    </dgm:pt>
    <dgm:pt modelId="{4AE39B5B-EBD8-4638-9C33-7D6125AAD631}" type="parTrans" cxnId="{725338D6-8C64-4E22-8C2F-8F4E80B3A4D7}">
      <dgm:prSet/>
      <dgm:spPr/>
      <dgm:t>
        <a:bodyPr/>
        <a:lstStyle/>
        <a:p>
          <a:endParaRPr lang="en-US"/>
        </a:p>
      </dgm:t>
    </dgm:pt>
    <dgm:pt modelId="{A0460B92-89F0-4289-BC18-327B8661DA81}" type="sibTrans" cxnId="{725338D6-8C64-4E22-8C2F-8F4E80B3A4D7}">
      <dgm:prSet/>
      <dgm:spPr/>
      <dgm:t>
        <a:bodyPr/>
        <a:lstStyle/>
        <a:p>
          <a:endParaRPr lang="en-US"/>
        </a:p>
      </dgm:t>
    </dgm:pt>
    <dgm:pt modelId="{61F122ED-318A-4B33-BAF9-4F9C0C90A56D}">
      <dgm:prSet/>
      <dgm:spPr/>
      <dgm:t>
        <a:bodyPr/>
        <a:lstStyle/>
        <a:p>
          <a:r>
            <a:rPr lang="nl-NL"/>
            <a:t>Maak de werkprocessen die jou minder aanspreken rood.</a:t>
          </a:r>
          <a:endParaRPr lang="en-US"/>
        </a:p>
      </dgm:t>
    </dgm:pt>
    <dgm:pt modelId="{F217ED09-DC41-4184-96CD-B130AFDE40A3}" type="parTrans" cxnId="{06C24345-CE2C-4A62-B0A8-1B7786B69892}">
      <dgm:prSet/>
      <dgm:spPr/>
      <dgm:t>
        <a:bodyPr/>
        <a:lstStyle/>
        <a:p>
          <a:endParaRPr lang="en-US"/>
        </a:p>
      </dgm:t>
    </dgm:pt>
    <dgm:pt modelId="{55531C7F-1A2F-4E47-8B9A-E2A7C02519D3}" type="sibTrans" cxnId="{06C24345-CE2C-4A62-B0A8-1B7786B69892}">
      <dgm:prSet/>
      <dgm:spPr/>
      <dgm:t>
        <a:bodyPr/>
        <a:lstStyle/>
        <a:p>
          <a:endParaRPr lang="en-US"/>
        </a:p>
      </dgm:t>
    </dgm:pt>
    <dgm:pt modelId="{44E3996E-32C5-4FEF-9166-61C1484E8F71}">
      <dgm:prSet/>
      <dgm:spPr/>
      <dgm:t>
        <a:bodyPr/>
        <a:lstStyle/>
        <a:p>
          <a:r>
            <a:rPr lang="nl-NL"/>
            <a:t>Bedenk zelf nog 5 vragen over jouw kwalificatiedossier en beantwoord deze.</a:t>
          </a:r>
          <a:endParaRPr lang="en-US"/>
        </a:p>
      </dgm:t>
    </dgm:pt>
    <dgm:pt modelId="{E1E1D2C3-D531-48C1-9D30-DB7C776ACE2D}" type="parTrans" cxnId="{FEE589DD-FBBE-4757-9346-E2886174731A}">
      <dgm:prSet/>
      <dgm:spPr/>
      <dgm:t>
        <a:bodyPr/>
        <a:lstStyle/>
        <a:p>
          <a:endParaRPr lang="en-US"/>
        </a:p>
      </dgm:t>
    </dgm:pt>
    <dgm:pt modelId="{F0A4F94F-FD71-49EA-8BA6-06EA190BADB1}" type="sibTrans" cxnId="{FEE589DD-FBBE-4757-9346-E2886174731A}">
      <dgm:prSet/>
      <dgm:spPr/>
      <dgm:t>
        <a:bodyPr/>
        <a:lstStyle/>
        <a:p>
          <a:endParaRPr lang="en-US"/>
        </a:p>
      </dgm:t>
    </dgm:pt>
    <dgm:pt modelId="{B7572E78-FDBB-4E13-BA0E-5B5727CC5B23}" type="pres">
      <dgm:prSet presAssocID="{5CB3EECA-2DDB-464A-AABF-349F4A6BB123}" presName="vert0" presStyleCnt="0">
        <dgm:presLayoutVars>
          <dgm:dir/>
          <dgm:animOne val="branch"/>
          <dgm:animLvl val="lvl"/>
        </dgm:presLayoutVars>
      </dgm:prSet>
      <dgm:spPr/>
    </dgm:pt>
    <dgm:pt modelId="{5A6EE07B-2CDF-4840-9816-C32085C87682}" type="pres">
      <dgm:prSet presAssocID="{F3D147F5-3F6E-4BB1-A4BC-3C94AE8C4B77}" presName="thickLine" presStyleLbl="alignNode1" presStyleIdx="0" presStyleCnt="4"/>
      <dgm:spPr/>
    </dgm:pt>
    <dgm:pt modelId="{ED2C6308-4668-4B32-8F3B-19929349BE1D}" type="pres">
      <dgm:prSet presAssocID="{F3D147F5-3F6E-4BB1-A4BC-3C94AE8C4B77}" presName="horz1" presStyleCnt="0"/>
      <dgm:spPr/>
    </dgm:pt>
    <dgm:pt modelId="{C31164E8-F447-4AC1-9627-BF7E148582D2}" type="pres">
      <dgm:prSet presAssocID="{F3D147F5-3F6E-4BB1-A4BC-3C94AE8C4B77}" presName="tx1" presStyleLbl="revTx" presStyleIdx="0" presStyleCnt="4"/>
      <dgm:spPr/>
    </dgm:pt>
    <dgm:pt modelId="{D06FC333-5CDE-4B37-B410-4B0FD9C7E355}" type="pres">
      <dgm:prSet presAssocID="{F3D147F5-3F6E-4BB1-A4BC-3C94AE8C4B77}" presName="vert1" presStyleCnt="0"/>
      <dgm:spPr/>
    </dgm:pt>
    <dgm:pt modelId="{9F1969AB-1443-4BEF-9F52-2A95423D39F0}" type="pres">
      <dgm:prSet presAssocID="{79522AE7-4AA6-4000-B632-2CB4A95F4DE8}" presName="thickLine" presStyleLbl="alignNode1" presStyleIdx="1" presStyleCnt="4"/>
      <dgm:spPr/>
    </dgm:pt>
    <dgm:pt modelId="{41A4EC7D-30F6-4CF4-8377-2C375E64A625}" type="pres">
      <dgm:prSet presAssocID="{79522AE7-4AA6-4000-B632-2CB4A95F4DE8}" presName="horz1" presStyleCnt="0"/>
      <dgm:spPr/>
    </dgm:pt>
    <dgm:pt modelId="{A365507C-F780-45C8-8A58-D9646ABDF40C}" type="pres">
      <dgm:prSet presAssocID="{79522AE7-4AA6-4000-B632-2CB4A95F4DE8}" presName="tx1" presStyleLbl="revTx" presStyleIdx="1" presStyleCnt="4"/>
      <dgm:spPr/>
    </dgm:pt>
    <dgm:pt modelId="{D0BAC41E-519E-446B-9755-B4A3F9EC93A4}" type="pres">
      <dgm:prSet presAssocID="{79522AE7-4AA6-4000-B632-2CB4A95F4DE8}" presName="vert1" presStyleCnt="0"/>
      <dgm:spPr/>
    </dgm:pt>
    <dgm:pt modelId="{77849516-11BC-47AA-BBA8-4240D9C0CF91}" type="pres">
      <dgm:prSet presAssocID="{61F122ED-318A-4B33-BAF9-4F9C0C90A56D}" presName="thickLine" presStyleLbl="alignNode1" presStyleIdx="2" presStyleCnt="4"/>
      <dgm:spPr/>
    </dgm:pt>
    <dgm:pt modelId="{40F27FDB-D830-4E38-85E1-50033E8A0B1B}" type="pres">
      <dgm:prSet presAssocID="{61F122ED-318A-4B33-BAF9-4F9C0C90A56D}" presName="horz1" presStyleCnt="0"/>
      <dgm:spPr/>
    </dgm:pt>
    <dgm:pt modelId="{B88F8268-64E5-45DA-AEAE-A833FF57E028}" type="pres">
      <dgm:prSet presAssocID="{61F122ED-318A-4B33-BAF9-4F9C0C90A56D}" presName="tx1" presStyleLbl="revTx" presStyleIdx="2" presStyleCnt="4"/>
      <dgm:spPr/>
    </dgm:pt>
    <dgm:pt modelId="{B910FDA5-8A79-4A76-AC72-B2DDF84B7FBA}" type="pres">
      <dgm:prSet presAssocID="{61F122ED-318A-4B33-BAF9-4F9C0C90A56D}" presName="vert1" presStyleCnt="0"/>
      <dgm:spPr/>
    </dgm:pt>
    <dgm:pt modelId="{194C3D1B-221A-4FAB-A574-A1759BC73018}" type="pres">
      <dgm:prSet presAssocID="{44E3996E-32C5-4FEF-9166-61C1484E8F71}" presName="thickLine" presStyleLbl="alignNode1" presStyleIdx="3" presStyleCnt="4"/>
      <dgm:spPr/>
    </dgm:pt>
    <dgm:pt modelId="{DCEEEF57-07CC-4634-B301-C8DC4119D4CA}" type="pres">
      <dgm:prSet presAssocID="{44E3996E-32C5-4FEF-9166-61C1484E8F71}" presName="horz1" presStyleCnt="0"/>
      <dgm:spPr/>
    </dgm:pt>
    <dgm:pt modelId="{069A32B7-1C39-49BC-86B5-A1CA1AE78D1B}" type="pres">
      <dgm:prSet presAssocID="{44E3996E-32C5-4FEF-9166-61C1484E8F71}" presName="tx1" presStyleLbl="revTx" presStyleIdx="3" presStyleCnt="4"/>
      <dgm:spPr/>
    </dgm:pt>
    <dgm:pt modelId="{8576B140-A753-423A-B04D-0ECEE4ADB59E}" type="pres">
      <dgm:prSet presAssocID="{44E3996E-32C5-4FEF-9166-61C1484E8F71}" presName="vert1" presStyleCnt="0"/>
      <dgm:spPr/>
    </dgm:pt>
  </dgm:ptLst>
  <dgm:cxnLst>
    <dgm:cxn modelId="{9F20BE2E-2102-47A4-BEB2-ABB1B111C80B}" type="presOf" srcId="{F3D147F5-3F6E-4BB1-A4BC-3C94AE8C4B77}" destId="{C31164E8-F447-4AC1-9627-BF7E148582D2}" srcOrd="0" destOrd="0" presId="urn:microsoft.com/office/officeart/2008/layout/LinedList"/>
    <dgm:cxn modelId="{AF48AC60-86C5-43DA-BD35-0DD08B0BF7FB}" type="presOf" srcId="{44E3996E-32C5-4FEF-9166-61C1484E8F71}" destId="{069A32B7-1C39-49BC-86B5-A1CA1AE78D1B}" srcOrd="0" destOrd="0" presId="urn:microsoft.com/office/officeart/2008/layout/LinedList"/>
    <dgm:cxn modelId="{06C24345-CE2C-4A62-B0A8-1B7786B69892}" srcId="{5CB3EECA-2DDB-464A-AABF-349F4A6BB123}" destId="{61F122ED-318A-4B33-BAF9-4F9C0C90A56D}" srcOrd="2" destOrd="0" parTransId="{F217ED09-DC41-4184-96CD-B130AFDE40A3}" sibTransId="{55531C7F-1A2F-4E47-8B9A-E2A7C02519D3}"/>
    <dgm:cxn modelId="{A5FDCE9B-75CF-45AE-8DF1-B7EE05D96685}" type="presOf" srcId="{61F122ED-318A-4B33-BAF9-4F9C0C90A56D}" destId="{B88F8268-64E5-45DA-AEAE-A833FF57E028}" srcOrd="0" destOrd="0" presId="urn:microsoft.com/office/officeart/2008/layout/LinedList"/>
    <dgm:cxn modelId="{3E0AFCA7-1DCF-4567-9709-8CC229B96605}" srcId="{5CB3EECA-2DDB-464A-AABF-349F4A6BB123}" destId="{F3D147F5-3F6E-4BB1-A4BC-3C94AE8C4B77}" srcOrd="0" destOrd="0" parTransId="{3E7E66EE-7B94-4397-9D11-E45E8E14A308}" sibTransId="{331FB599-A583-4A92-A627-C1C53AD644A6}"/>
    <dgm:cxn modelId="{725338D6-8C64-4E22-8C2F-8F4E80B3A4D7}" srcId="{5CB3EECA-2DDB-464A-AABF-349F4A6BB123}" destId="{79522AE7-4AA6-4000-B632-2CB4A95F4DE8}" srcOrd="1" destOrd="0" parTransId="{4AE39B5B-EBD8-4638-9C33-7D6125AAD631}" sibTransId="{A0460B92-89F0-4289-BC18-327B8661DA81}"/>
    <dgm:cxn modelId="{52DF92D9-FA9D-4BEE-BCC4-4D5C994DFD54}" type="presOf" srcId="{79522AE7-4AA6-4000-B632-2CB4A95F4DE8}" destId="{A365507C-F780-45C8-8A58-D9646ABDF40C}" srcOrd="0" destOrd="0" presId="urn:microsoft.com/office/officeart/2008/layout/LinedList"/>
    <dgm:cxn modelId="{FEE589DD-FBBE-4757-9346-E2886174731A}" srcId="{5CB3EECA-2DDB-464A-AABF-349F4A6BB123}" destId="{44E3996E-32C5-4FEF-9166-61C1484E8F71}" srcOrd="3" destOrd="0" parTransId="{E1E1D2C3-D531-48C1-9D30-DB7C776ACE2D}" sibTransId="{F0A4F94F-FD71-49EA-8BA6-06EA190BADB1}"/>
    <dgm:cxn modelId="{BEC8C2F9-B143-4A4D-A87F-97331CA2B2F4}" type="presOf" srcId="{5CB3EECA-2DDB-464A-AABF-349F4A6BB123}" destId="{B7572E78-FDBB-4E13-BA0E-5B5727CC5B23}" srcOrd="0" destOrd="0" presId="urn:microsoft.com/office/officeart/2008/layout/LinedList"/>
    <dgm:cxn modelId="{29E8F1A8-DBAB-4048-901B-613BC5705E3E}" type="presParOf" srcId="{B7572E78-FDBB-4E13-BA0E-5B5727CC5B23}" destId="{5A6EE07B-2CDF-4840-9816-C32085C87682}" srcOrd="0" destOrd="0" presId="urn:microsoft.com/office/officeart/2008/layout/LinedList"/>
    <dgm:cxn modelId="{8A4D12F6-7B12-48D7-8C8F-A12491BFC6E9}" type="presParOf" srcId="{B7572E78-FDBB-4E13-BA0E-5B5727CC5B23}" destId="{ED2C6308-4668-4B32-8F3B-19929349BE1D}" srcOrd="1" destOrd="0" presId="urn:microsoft.com/office/officeart/2008/layout/LinedList"/>
    <dgm:cxn modelId="{F1443903-AF24-4482-B145-08964A03E7AF}" type="presParOf" srcId="{ED2C6308-4668-4B32-8F3B-19929349BE1D}" destId="{C31164E8-F447-4AC1-9627-BF7E148582D2}" srcOrd="0" destOrd="0" presId="urn:microsoft.com/office/officeart/2008/layout/LinedList"/>
    <dgm:cxn modelId="{A2B642FC-8C2A-4ABA-AA2D-4748D785E187}" type="presParOf" srcId="{ED2C6308-4668-4B32-8F3B-19929349BE1D}" destId="{D06FC333-5CDE-4B37-B410-4B0FD9C7E355}" srcOrd="1" destOrd="0" presId="urn:microsoft.com/office/officeart/2008/layout/LinedList"/>
    <dgm:cxn modelId="{0A268471-18FF-42EB-83CC-BE870855692E}" type="presParOf" srcId="{B7572E78-FDBB-4E13-BA0E-5B5727CC5B23}" destId="{9F1969AB-1443-4BEF-9F52-2A95423D39F0}" srcOrd="2" destOrd="0" presId="urn:microsoft.com/office/officeart/2008/layout/LinedList"/>
    <dgm:cxn modelId="{47DB5B9D-85C0-4176-A67A-C581FCB30958}" type="presParOf" srcId="{B7572E78-FDBB-4E13-BA0E-5B5727CC5B23}" destId="{41A4EC7D-30F6-4CF4-8377-2C375E64A625}" srcOrd="3" destOrd="0" presId="urn:microsoft.com/office/officeart/2008/layout/LinedList"/>
    <dgm:cxn modelId="{4BDC8605-5A23-4069-9E86-889898F40D19}" type="presParOf" srcId="{41A4EC7D-30F6-4CF4-8377-2C375E64A625}" destId="{A365507C-F780-45C8-8A58-D9646ABDF40C}" srcOrd="0" destOrd="0" presId="urn:microsoft.com/office/officeart/2008/layout/LinedList"/>
    <dgm:cxn modelId="{95970764-1A0D-4AF9-A77D-BAB022CA4D2F}" type="presParOf" srcId="{41A4EC7D-30F6-4CF4-8377-2C375E64A625}" destId="{D0BAC41E-519E-446B-9755-B4A3F9EC93A4}" srcOrd="1" destOrd="0" presId="urn:microsoft.com/office/officeart/2008/layout/LinedList"/>
    <dgm:cxn modelId="{12F147D8-C406-43F9-8A30-7AD67F1A6932}" type="presParOf" srcId="{B7572E78-FDBB-4E13-BA0E-5B5727CC5B23}" destId="{77849516-11BC-47AA-BBA8-4240D9C0CF91}" srcOrd="4" destOrd="0" presId="urn:microsoft.com/office/officeart/2008/layout/LinedList"/>
    <dgm:cxn modelId="{3BBF8EE3-E674-4929-A158-F495C900122F}" type="presParOf" srcId="{B7572E78-FDBB-4E13-BA0E-5B5727CC5B23}" destId="{40F27FDB-D830-4E38-85E1-50033E8A0B1B}" srcOrd="5" destOrd="0" presId="urn:microsoft.com/office/officeart/2008/layout/LinedList"/>
    <dgm:cxn modelId="{F634AB00-0E56-479A-8030-3608150D3A55}" type="presParOf" srcId="{40F27FDB-D830-4E38-85E1-50033E8A0B1B}" destId="{B88F8268-64E5-45DA-AEAE-A833FF57E028}" srcOrd="0" destOrd="0" presId="urn:microsoft.com/office/officeart/2008/layout/LinedList"/>
    <dgm:cxn modelId="{A8ED8B04-80F5-4D2A-9603-02CD9DC16BB9}" type="presParOf" srcId="{40F27FDB-D830-4E38-85E1-50033E8A0B1B}" destId="{B910FDA5-8A79-4A76-AC72-B2DDF84B7FBA}" srcOrd="1" destOrd="0" presId="urn:microsoft.com/office/officeart/2008/layout/LinedList"/>
    <dgm:cxn modelId="{2D92E785-6D8A-4E12-9DBB-AECB7325C35E}" type="presParOf" srcId="{B7572E78-FDBB-4E13-BA0E-5B5727CC5B23}" destId="{194C3D1B-221A-4FAB-A574-A1759BC73018}" srcOrd="6" destOrd="0" presId="urn:microsoft.com/office/officeart/2008/layout/LinedList"/>
    <dgm:cxn modelId="{16762465-F99B-4A11-B4BA-AC1D93C2AB54}" type="presParOf" srcId="{B7572E78-FDBB-4E13-BA0E-5B5727CC5B23}" destId="{DCEEEF57-07CC-4634-B301-C8DC4119D4CA}" srcOrd="7" destOrd="0" presId="urn:microsoft.com/office/officeart/2008/layout/LinedList"/>
    <dgm:cxn modelId="{69F495B4-F26B-41DF-B0EF-63DF69788A68}" type="presParOf" srcId="{DCEEEF57-07CC-4634-B301-C8DC4119D4CA}" destId="{069A32B7-1C39-49BC-86B5-A1CA1AE78D1B}" srcOrd="0" destOrd="0" presId="urn:microsoft.com/office/officeart/2008/layout/LinedList"/>
    <dgm:cxn modelId="{EFDA95D5-BE3D-4D9D-AC94-57844A800F81}" type="presParOf" srcId="{DCEEEF57-07CC-4634-B301-C8DC4119D4CA}" destId="{8576B140-A753-423A-B04D-0ECEE4ADB5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2C1EE-C388-4EF8-800C-7D09A76327C3}">
      <dsp:nvSpPr>
        <dsp:cNvPr id="0" name=""/>
        <dsp:cNvSpPr/>
      </dsp:nvSpPr>
      <dsp:spPr>
        <a:xfrm>
          <a:off x="0" y="894511"/>
          <a:ext cx="6263640" cy="1651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B4C63-CFB4-4F08-ACAE-74E12DBA9D58}">
      <dsp:nvSpPr>
        <dsp:cNvPr id="0" name=""/>
        <dsp:cNvSpPr/>
      </dsp:nvSpPr>
      <dsp:spPr>
        <a:xfrm>
          <a:off x="499550" y="1266078"/>
          <a:ext cx="908273" cy="9082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C7521-777C-4CD1-9DC8-5484286A14CF}">
      <dsp:nvSpPr>
        <dsp:cNvPr id="0" name=""/>
        <dsp:cNvSpPr/>
      </dsp:nvSpPr>
      <dsp:spPr>
        <a:xfrm>
          <a:off x="1907374" y="894511"/>
          <a:ext cx="4356265" cy="1651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74" tIns="174774" rIns="174774" bIns="17477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Zoek op internet het kwalificatiedossier van jouw opleiding.</a:t>
          </a:r>
          <a:endParaRPr lang="en-US" sz="2500" kern="1200"/>
        </a:p>
      </dsp:txBody>
      <dsp:txXfrm>
        <a:off x="1907374" y="894511"/>
        <a:ext cx="4356265" cy="1651406"/>
      </dsp:txXfrm>
    </dsp:sp>
    <dsp:sp modelId="{C96EDA73-40A4-4463-84ED-984D9252C2F6}">
      <dsp:nvSpPr>
        <dsp:cNvPr id="0" name=""/>
        <dsp:cNvSpPr/>
      </dsp:nvSpPr>
      <dsp:spPr>
        <a:xfrm>
          <a:off x="0" y="2958769"/>
          <a:ext cx="6263640" cy="1651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1E182-6A18-4FE2-9178-AC4919910B1D}">
      <dsp:nvSpPr>
        <dsp:cNvPr id="0" name=""/>
        <dsp:cNvSpPr/>
      </dsp:nvSpPr>
      <dsp:spPr>
        <a:xfrm>
          <a:off x="499550" y="3330336"/>
          <a:ext cx="908273" cy="9082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84950-A598-4B38-B63F-39925B89D633}">
      <dsp:nvSpPr>
        <dsp:cNvPr id="0" name=""/>
        <dsp:cNvSpPr/>
      </dsp:nvSpPr>
      <dsp:spPr>
        <a:xfrm>
          <a:off x="1907374" y="2958769"/>
          <a:ext cx="4356265" cy="1651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74" tIns="174774" rIns="174774" bIns="17477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Sla jouw kwalificatiedossier op op jouw computer.</a:t>
          </a:r>
          <a:endParaRPr lang="en-US" sz="2500" kern="1200"/>
        </a:p>
      </dsp:txBody>
      <dsp:txXfrm>
        <a:off x="1907374" y="2958769"/>
        <a:ext cx="4356265" cy="1651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EE07B-2CDF-4840-9816-C32085C8768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164E8-F447-4AC1-9627-BF7E148582D2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Maak een overzicht van de werkprocessen van jouw opleiding.</a:t>
          </a:r>
          <a:endParaRPr lang="en-US" sz="3200" kern="1200"/>
        </a:p>
      </dsp:txBody>
      <dsp:txXfrm>
        <a:off x="0" y="0"/>
        <a:ext cx="6900512" cy="1384035"/>
      </dsp:txXfrm>
    </dsp:sp>
    <dsp:sp modelId="{9F1969AB-1443-4BEF-9F52-2A95423D39F0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5507C-F780-45C8-8A58-D9646ABDF40C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Maak de werkprocessen die jou aanspreken groen. </a:t>
          </a:r>
          <a:endParaRPr lang="en-US" sz="3200" kern="1200"/>
        </a:p>
      </dsp:txBody>
      <dsp:txXfrm>
        <a:off x="0" y="1384035"/>
        <a:ext cx="6900512" cy="1384035"/>
      </dsp:txXfrm>
    </dsp:sp>
    <dsp:sp modelId="{77849516-11BC-47AA-BBA8-4240D9C0CF91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F8268-64E5-45DA-AEAE-A833FF57E028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Maak de werkprocessen die jou minder aanspreken rood.</a:t>
          </a:r>
          <a:endParaRPr lang="en-US" sz="3200" kern="1200"/>
        </a:p>
      </dsp:txBody>
      <dsp:txXfrm>
        <a:off x="0" y="2768070"/>
        <a:ext cx="6900512" cy="1384035"/>
      </dsp:txXfrm>
    </dsp:sp>
    <dsp:sp modelId="{194C3D1B-221A-4FAB-A574-A1759BC73018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A32B7-1C39-49BC-86B5-A1CA1AE78D1B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Bedenk zelf nog 5 vragen over jouw kwalificatiedossier en beantwoord deze.</a:t>
          </a:r>
          <a:endParaRPr lang="en-US" sz="32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29.03.2022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de-DE" sz="4000">
                <a:solidFill>
                  <a:schemeClr val="tx2"/>
                </a:solidFill>
                <a:cs typeface="Calibri Light"/>
              </a:rPr>
              <a:t>Het kwallificatiedossier</a:t>
            </a:r>
            <a:endParaRPr lang="de-DE" sz="4000">
              <a:solidFill>
                <a:schemeClr val="tx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rmAutofit/>
          </a:bodyPr>
          <a:lstStyle/>
          <a:p>
            <a:endParaRPr lang="de-DE" sz="200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Video 4">
            <a:extLst>
              <a:ext uri="{FF2B5EF4-FFF2-40B4-BE49-F238E27FC236}">
                <a16:creationId xmlns:a16="http://schemas.microsoft.com/office/drawing/2014/main" id="{FC2541A2-ABD5-82B5-D98D-40FD0455F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536700" y="320231"/>
            <a:ext cx="5057148" cy="28365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19C74F-4308-25F6-AA57-0A717086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sz="3100">
                <a:solidFill>
                  <a:srgbClr val="FFFFFF"/>
                </a:solidFill>
              </a:rPr>
              <a:t>Het kwallificatiedossier</a:t>
            </a: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ijdelijke aanduiding voor inhoud 2">
            <a:extLst>
              <a:ext uri="{FF2B5EF4-FFF2-40B4-BE49-F238E27FC236}">
                <a16:creationId xmlns:a16="http://schemas.microsoft.com/office/drawing/2014/main" id="{7AE7D4AF-AB0B-3DAC-DFC8-F98307FA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>
                <a:cs typeface="Calibri"/>
              </a:rPr>
              <a:t>Hierin vind je alle informatie waarop jouw opleiding gebaseerd is.</a:t>
            </a:r>
          </a:p>
          <a:p>
            <a:r>
              <a:rPr lang="nl-NL">
                <a:cs typeface="Calibri"/>
              </a:rPr>
              <a:t>Het diploma wat je krijgt na het doen van jouw opleiding omvat alles wat in het kwalificatiedossier ( KD ) staat.</a:t>
            </a:r>
          </a:p>
          <a:p>
            <a:r>
              <a:rPr lang="nl-NL">
                <a:cs typeface="Calibri"/>
              </a:rPr>
              <a:t>Belangrijk om het kwalificatiedossier door te nemen. Dan weet je ook wat je kunt verwachten van jouw opleiding.</a:t>
            </a:r>
          </a:p>
        </p:txBody>
      </p:sp>
    </p:spTree>
    <p:extLst>
      <p:ext uri="{BB962C8B-B14F-4D97-AF65-F5344CB8AC3E}">
        <p14:creationId xmlns:p14="http://schemas.microsoft.com/office/powerpoint/2010/main" val="208900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F7F1F3-677C-AF92-F8BD-F2F87FA0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nl-NL" sz="6000">
                <a:solidFill>
                  <a:schemeClr val="bg1"/>
                </a:solidFill>
                <a:cs typeface="Calibri Light"/>
              </a:rPr>
              <a:t>Opdracht</a:t>
            </a:r>
          </a:p>
        </p:txBody>
      </p:sp>
      <p:graphicFrame>
        <p:nvGraphicFramePr>
          <p:cNvPr id="12" name="Tijdelijke aanduiding voor inhoud 2">
            <a:extLst>
              <a:ext uri="{FF2B5EF4-FFF2-40B4-BE49-F238E27FC236}">
                <a16:creationId xmlns:a16="http://schemas.microsoft.com/office/drawing/2014/main" id="{A07A0BD2-D91E-A72B-B306-4522D1D1F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58438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005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5255B4-7466-7A0E-4A8A-8608F133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nl-NL" sz="3800">
                <a:cs typeface="Calibri Light"/>
              </a:rPr>
              <a:t>Werkprocessen</a:t>
            </a:r>
            <a:endParaRPr lang="nl-NL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CDDCAC57-60DC-F84D-A028-199B45A997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94825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15115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115</Words>
  <Application>Microsoft Office PowerPoint</Application>
  <PresentationFormat>Breedbeeld</PresentationFormat>
  <Paragraphs>13</Paragraphs>
  <Slides>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Het kwallificatiedossier</vt:lpstr>
      <vt:lpstr>Het kwallificatiedossier</vt:lpstr>
      <vt:lpstr>Opdracht</vt:lpstr>
      <vt:lpstr>Werkprocessen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Janneke Kamstra</dc:creator>
  <cp:lastModifiedBy>Janneke Kamstra</cp:lastModifiedBy>
  <cp:revision>50</cp:revision>
  <dcterms:created xsi:type="dcterms:W3CDTF">2022-03-29T07:15:12Z</dcterms:created>
  <dcterms:modified xsi:type="dcterms:W3CDTF">2022-03-29T07:26:37Z</dcterms:modified>
</cp:coreProperties>
</file>